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113A86-8C4C-0D37-26B3-1D7330B4A253}" v="88" dt="2025-10-30T04:13:31.501"/>
    <p1510:client id="{11F17BA8-D66E-BAF8-DDF5-D896F58B89C8}" v="4" dt="2025-10-30T17:43:56.129"/>
    <p1510:client id="{6535C325-D2D2-7575-F527-D600B1215511}" v="9" dt="2025-10-30T00:30:16.495"/>
    <p1510:client id="{E16EB0D1-90AC-080B-F11B-341649A8BF0D}" v="1" dt="2025-10-30T00:49:36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10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sa De Camargo Silveira" userId="S::marisa.silveira@meta.com.br::ea6ab058-5c10-4f6a-8cc1-557734361da0" providerId="AD" clId="Web-{6535C325-D2D2-7575-F527-D600B1215511}"/>
    <pc:docChg chg="mod modSld modMainMaster">
      <pc:chgData name="Marisa De Camargo Silveira" userId="S::marisa.silveira@meta.com.br::ea6ab058-5c10-4f6a-8cc1-557734361da0" providerId="AD" clId="Web-{6535C325-D2D2-7575-F527-D600B1215511}" dt="2025-10-30T00:30:14.292" v="9" actId="20577"/>
      <pc:docMkLst>
        <pc:docMk/>
      </pc:docMkLst>
      <pc:sldChg chg="modSp mod modClrScheme chgLayout">
        <pc:chgData name="Marisa De Camargo Silveira" userId="S::marisa.silveira@meta.com.br::ea6ab058-5c10-4f6a-8cc1-557734361da0" providerId="AD" clId="Web-{6535C325-D2D2-7575-F527-D600B1215511}" dt="2025-10-30T00:30:14.292" v="9" actId="20577"/>
        <pc:sldMkLst>
          <pc:docMk/>
          <pc:sldMk cId="0" sldId="256"/>
        </pc:sldMkLst>
        <pc:spChg chg="mod">
          <ac:chgData name="Marisa De Camargo Silveira" userId="S::marisa.silveira@meta.com.br::ea6ab058-5c10-4f6a-8cc1-557734361da0" providerId="AD" clId="Web-{6535C325-D2D2-7575-F527-D600B1215511}" dt="2025-10-30T00:30:14.292" v="9" actId="20577"/>
          <ac:spMkLst>
            <pc:docMk/>
            <pc:sldMk cId="0" sldId="256"/>
            <ac:spMk id="6" creationId="{00000000-0000-0000-0000-000000000000}"/>
          </ac:spMkLst>
        </pc:spChg>
      </pc:sldChg>
      <pc:sldChg chg="mod modClrScheme chgLayout">
        <pc:chgData name="Marisa De Camargo Silveira" userId="S::marisa.silveira@meta.com.br::ea6ab058-5c10-4f6a-8cc1-557734361da0" providerId="AD" clId="Web-{6535C325-D2D2-7575-F527-D600B1215511}" dt="2025-10-30T00:29:14.994" v="3"/>
        <pc:sldMkLst>
          <pc:docMk/>
          <pc:sldMk cId="0" sldId="257"/>
        </pc:sldMkLst>
      </pc:sldChg>
      <pc:sldChg chg="mod modClrScheme chgLayout">
        <pc:chgData name="Marisa De Camargo Silveira" userId="S::marisa.silveira@meta.com.br::ea6ab058-5c10-4f6a-8cc1-557734361da0" providerId="AD" clId="Web-{6535C325-D2D2-7575-F527-D600B1215511}" dt="2025-10-30T00:29:24.791" v="4"/>
        <pc:sldMkLst>
          <pc:docMk/>
          <pc:sldMk cId="0" sldId="258"/>
        </pc:sldMkLst>
      </pc:sldChg>
      <pc:sldChg chg="mod modClrScheme chgLayout">
        <pc:chgData name="Marisa De Camargo Silveira" userId="S::marisa.silveira@meta.com.br::ea6ab058-5c10-4f6a-8cc1-557734361da0" providerId="AD" clId="Web-{6535C325-D2D2-7575-F527-D600B1215511}" dt="2025-10-30T00:29:43.823" v="5"/>
        <pc:sldMkLst>
          <pc:docMk/>
          <pc:sldMk cId="0" sldId="259"/>
        </pc:sldMkLst>
      </pc:sldChg>
      <pc:sldChg chg="mod modClrScheme chgLayout">
        <pc:chgData name="Marisa De Camargo Silveira" userId="S::marisa.silveira@meta.com.br::ea6ab058-5c10-4f6a-8cc1-557734361da0" providerId="AD" clId="Web-{6535C325-D2D2-7575-F527-D600B1215511}" dt="2025-10-30T00:29:43.963" v="6"/>
        <pc:sldMkLst>
          <pc:docMk/>
          <pc:sldMk cId="0" sldId="260"/>
        </pc:sldMkLst>
      </pc:sldChg>
      <pc:sldChg chg="mod modClrScheme chgLayout">
        <pc:chgData name="Marisa De Camargo Silveira" userId="S::marisa.silveira@meta.com.br::ea6ab058-5c10-4f6a-8cc1-557734361da0" providerId="AD" clId="Web-{6535C325-D2D2-7575-F527-D600B1215511}" dt="2025-10-30T00:29:44.135" v="7"/>
        <pc:sldMkLst>
          <pc:docMk/>
          <pc:sldMk cId="0" sldId="261"/>
        </pc:sldMkLst>
      </pc:sldChg>
      <pc:sldMasterChg chg="addSp">
        <pc:chgData name="Marisa De Camargo Silveira" userId="S::marisa.silveira@meta.com.br::ea6ab058-5c10-4f6a-8cc1-557734361da0" providerId="AD" clId="Web-{6535C325-D2D2-7575-F527-D600B1215511}" dt="2025-10-30T00:28:19.868" v="0" actId="33475"/>
        <pc:sldMasterMkLst>
          <pc:docMk/>
          <pc:sldMasterMk cId="0" sldId="2147483648"/>
        </pc:sldMasterMkLst>
        <pc:spChg chg="add">
          <ac:chgData name="Marisa De Camargo Silveira" userId="S::marisa.silveira@meta.com.br::ea6ab058-5c10-4f6a-8cc1-557734361da0" providerId="AD" clId="Web-{6535C325-D2D2-7575-F527-D600B1215511}" dt="2025-10-30T00:28:19.868" v="0" actId="33475"/>
          <ac:spMkLst>
            <pc:docMk/>
            <pc:sldMasterMk cId="0" sldId="2147483648"/>
            <ac:spMk id="3" creationId="{470F45A1-68AF-120B-82C1-18E6AAFBB8BF}"/>
          </ac:spMkLst>
        </pc:spChg>
      </pc:sldMasterChg>
    </pc:docChg>
  </pc:docChgLst>
  <pc:docChgLst>
    <pc:chgData name="Laertes Pereira Junior" userId="S::laertes.pereira@meta.com.br::ddd47728-4f6e-4173-90da-b47aeb7edd84" providerId="AD" clId="Web-{E16EB0D1-90AC-080B-F11B-341649A8BF0D}"/>
    <pc:docChg chg="modSld">
      <pc:chgData name="Laertes Pereira Junior" userId="S::laertes.pereira@meta.com.br::ddd47728-4f6e-4173-90da-b47aeb7edd84" providerId="AD" clId="Web-{E16EB0D1-90AC-080B-F11B-341649A8BF0D}" dt="2025-10-30T00:49:36.304" v="0" actId="20577"/>
      <pc:docMkLst>
        <pc:docMk/>
      </pc:docMkLst>
      <pc:sldChg chg="modSp">
        <pc:chgData name="Laertes Pereira Junior" userId="S::laertes.pereira@meta.com.br::ddd47728-4f6e-4173-90da-b47aeb7edd84" providerId="AD" clId="Web-{E16EB0D1-90AC-080B-F11B-341649A8BF0D}" dt="2025-10-30T00:49:36.304" v="0" actId="20577"/>
        <pc:sldMkLst>
          <pc:docMk/>
          <pc:sldMk cId="0" sldId="256"/>
        </pc:sldMkLst>
        <pc:spChg chg="mod">
          <ac:chgData name="Laertes Pereira Junior" userId="S::laertes.pereira@meta.com.br::ddd47728-4f6e-4173-90da-b47aeb7edd84" providerId="AD" clId="Web-{E16EB0D1-90AC-080B-F11B-341649A8BF0D}" dt="2025-10-30T00:49:36.304" v="0" actId="20577"/>
          <ac:spMkLst>
            <pc:docMk/>
            <pc:sldMk cId="0" sldId="256"/>
            <ac:spMk id="6" creationId="{00000000-0000-0000-0000-000000000000}"/>
          </ac:spMkLst>
        </pc:spChg>
      </pc:sldChg>
    </pc:docChg>
  </pc:docChgLst>
  <pc:docChgLst>
    <pc:chgData name="Marisa De Camargo Silveira" userId="ea6ab058-5c10-4f6a-8cc1-557734361da0" providerId="ADAL" clId="{50EB1726-8E3B-45D2-BC6D-9E957B874C8A}"/>
    <pc:docChg chg="modSld">
      <pc:chgData name="Marisa De Camargo Silveira" userId="ea6ab058-5c10-4f6a-8cc1-557734361da0" providerId="ADAL" clId="{50EB1726-8E3B-45D2-BC6D-9E957B874C8A}" dt="2025-10-30T02:51:14.054" v="161" actId="1076"/>
      <pc:docMkLst>
        <pc:docMk/>
      </pc:docMkLst>
      <pc:sldChg chg="modSp">
        <pc:chgData name="Marisa De Camargo Silveira" userId="ea6ab058-5c10-4f6a-8cc1-557734361da0" providerId="ADAL" clId="{50EB1726-8E3B-45D2-BC6D-9E957B874C8A}" dt="2025-10-30T01:24:02.151" v="10" actId="20577"/>
        <pc:sldMkLst>
          <pc:docMk/>
          <pc:sldMk cId="0" sldId="256"/>
        </pc:sldMkLst>
        <pc:spChg chg="mod">
          <ac:chgData name="Marisa De Camargo Silveira" userId="ea6ab058-5c10-4f6a-8cc1-557734361da0" providerId="ADAL" clId="{50EB1726-8E3B-45D2-BC6D-9E957B874C8A}" dt="2025-10-30T01:05:28.691" v="0" actId="20577"/>
          <ac:spMkLst>
            <pc:docMk/>
            <pc:sldMk cId="0" sldId="256"/>
            <ac:spMk id="6" creationId="{00000000-0000-0000-0000-000000000000}"/>
          </ac:spMkLst>
        </pc:spChg>
        <pc:spChg chg="mod">
          <ac:chgData name="Marisa De Camargo Silveira" userId="ea6ab058-5c10-4f6a-8cc1-557734361da0" providerId="ADAL" clId="{50EB1726-8E3B-45D2-BC6D-9E957B874C8A}" dt="2025-10-30T01:24:02.151" v="10" actId="20577"/>
          <ac:spMkLst>
            <pc:docMk/>
            <pc:sldMk cId="0" sldId="256"/>
            <ac:spMk id="7" creationId="{00000000-0000-0000-0000-000000000000}"/>
          </ac:spMkLst>
        </pc:spChg>
      </pc:sldChg>
      <pc:sldChg chg="modSp">
        <pc:chgData name="Marisa De Camargo Silveira" userId="ea6ab058-5c10-4f6a-8cc1-557734361da0" providerId="ADAL" clId="{50EB1726-8E3B-45D2-BC6D-9E957B874C8A}" dt="2025-10-30T02:36:53.221" v="124" actId="1035"/>
        <pc:sldMkLst>
          <pc:docMk/>
          <pc:sldMk cId="0" sldId="258"/>
        </pc:sldMkLst>
        <pc:spChg chg="mod">
          <ac:chgData name="Marisa De Camargo Silveira" userId="ea6ab058-5c10-4f6a-8cc1-557734361da0" providerId="ADAL" clId="{50EB1726-8E3B-45D2-BC6D-9E957B874C8A}" dt="2025-10-30T02:32:48.829" v="36" actId="1076"/>
          <ac:spMkLst>
            <pc:docMk/>
            <pc:sldMk cId="0" sldId="258"/>
            <ac:spMk id="14" creationId="{00000000-0000-0000-0000-000000000000}"/>
          </ac:spMkLst>
        </pc:spChg>
        <pc:spChg chg="mod">
          <ac:chgData name="Marisa De Camargo Silveira" userId="ea6ab058-5c10-4f6a-8cc1-557734361da0" providerId="ADAL" clId="{50EB1726-8E3B-45D2-BC6D-9E957B874C8A}" dt="2025-10-30T02:35:56.706" v="102" actId="108"/>
          <ac:spMkLst>
            <pc:docMk/>
            <pc:sldMk cId="0" sldId="258"/>
            <ac:spMk id="17" creationId="{00000000-0000-0000-0000-000000000000}"/>
          </ac:spMkLst>
        </pc:spChg>
        <pc:spChg chg="mod">
          <ac:chgData name="Marisa De Camargo Silveira" userId="ea6ab058-5c10-4f6a-8cc1-557734361da0" providerId="ADAL" clId="{50EB1726-8E3B-45D2-BC6D-9E957B874C8A}" dt="2025-10-30T02:36:53.221" v="124" actId="1035"/>
          <ac:spMkLst>
            <pc:docMk/>
            <pc:sldMk cId="0" sldId="258"/>
            <ac:spMk id="18" creationId="{00000000-0000-0000-0000-000000000000}"/>
          </ac:spMkLst>
        </pc:spChg>
      </pc:sldChg>
      <pc:sldChg chg="modSp">
        <pc:chgData name="Marisa De Camargo Silveira" userId="ea6ab058-5c10-4f6a-8cc1-557734361da0" providerId="ADAL" clId="{50EB1726-8E3B-45D2-BC6D-9E957B874C8A}" dt="2025-10-30T02:51:14.054" v="161" actId="1076"/>
        <pc:sldMkLst>
          <pc:docMk/>
          <pc:sldMk cId="0" sldId="260"/>
        </pc:sldMkLst>
        <pc:spChg chg="mod">
          <ac:chgData name="Marisa De Camargo Silveira" userId="ea6ab058-5c10-4f6a-8cc1-557734361da0" providerId="ADAL" clId="{50EB1726-8E3B-45D2-BC6D-9E957B874C8A}" dt="2025-10-30T02:51:14.054" v="161" actId="1076"/>
          <ac:spMkLst>
            <pc:docMk/>
            <pc:sldMk cId="0" sldId="260"/>
            <ac:spMk id="19" creationId="{00000000-0000-0000-0000-000000000000}"/>
          </ac:spMkLst>
        </pc:spChg>
      </pc:sldChg>
    </pc:docChg>
  </pc:docChgLst>
  <pc:docChgLst>
    <pc:chgData name="Marisa De Camargo Silveira" userId="S::marisa.silveira@meta.com.br::ea6ab058-5c10-4f6a-8cc1-557734361da0" providerId="AD" clId="Web-{0B113A86-8C4C-0D37-26B3-1D7330B4A253}"/>
    <pc:docChg chg="addSld modSld">
      <pc:chgData name="Marisa De Camargo Silveira" userId="S::marisa.silveira@meta.com.br::ea6ab058-5c10-4f6a-8cc1-557734361da0" providerId="AD" clId="Web-{0B113A86-8C4C-0D37-26B3-1D7330B4A253}" dt="2025-10-30T04:13:29.782" v="66" actId="20577"/>
      <pc:docMkLst>
        <pc:docMk/>
      </pc:docMkLst>
      <pc:sldChg chg="modSp">
        <pc:chgData name="Marisa De Camargo Silveira" userId="S::marisa.silveira@meta.com.br::ea6ab058-5c10-4f6a-8cc1-557734361da0" providerId="AD" clId="Web-{0B113A86-8C4C-0D37-26B3-1D7330B4A253}" dt="2025-10-30T04:10:01.900" v="32"/>
        <pc:sldMkLst>
          <pc:docMk/>
          <pc:sldMk cId="0" sldId="261"/>
        </pc:sldMkLst>
        <pc:spChg chg="mod">
          <ac:chgData name="Marisa De Camargo Silveira" userId="S::marisa.silveira@meta.com.br::ea6ab058-5c10-4f6a-8cc1-557734361da0" providerId="AD" clId="Web-{0B113A86-8C4C-0D37-26B3-1D7330B4A253}" dt="2025-10-30T04:10:01.900" v="32"/>
          <ac:spMkLst>
            <pc:docMk/>
            <pc:sldMk cId="0" sldId="261"/>
            <ac:spMk id="3" creationId="{00000000-0000-0000-0000-000000000000}"/>
          </ac:spMkLst>
        </pc:spChg>
      </pc:sldChg>
      <pc:sldChg chg="addSp delSp modSp new mod setBg modClrScheme chgLayout">
        <pc:chgData name="Marisa De Camargo Silveira" userId="S::marisa.silveira@meta.com.br::ea6ab058-5c10-4f6a-8cc1-557734361da0" providerId="AD" clId="Web-{0B113A86-8C4C-0D37-26B3-1D7330B4A253}" dt="2025-10-30T04:13:29.782" v="66" actId="20577"/>
        <pc:sldMkLst>
          <pc:docMk/>
          <pc:sldMk cId="2756941455" sldId="262"/>
        </pc:sldMkLst>
        <pc:spChg chg="add del mod ord">
          <ac:chgData name="Marisa De Camargo Silveira" userId="S::marisa.silveira@meta.com.br::ea6ab058-5c10-4f6a-8cc1-557734361da0" providerId="AD" clId="Web-{0B113A86-8C4C-0D37-26B3-1D7330B4A253}" dt="2025-10-30T04:10:40.667" v="33"/>
          <ac:spMkLst>
            <pc:docMk/>
            <pc:sldMk cId="2756941455" sldId="262"/>
            <ac:spMk id="4" creationId="{16569EA4-06BA-6237-B653-B5DB74A06BDB}"/>
          </ac:spMkLst>
        </pc:spChg>
        <pc:spChg chg="add del">
          <ac:chgData name="Marisa De Camargo Silveira" userId="S::marisa.silveira@meta.com.br::ea6ab058-5c10-4f6a-8cc1-557734361da0" providerId="AD" clId="Web-{0B113A86-8C4C-0D37-26B3-1D7330B4A253}" dt="2025-10-30T04:08:36.476" v="21"/>
          <ac:spMkLst>
            <pc:docMk/>
            <pc:sldMk cId="2756941455" sldId="262"/>
            <ac:spMk id="11" creationId="{FFCDD23B-75C8-427B-BD08-53C8156CD7CD}"/>
          </ac:spMkLst>
        </pc:spChg>
        <pc:spChg chg="add mod">
          <ac:chgData name="Marisa De Camargo Silveira" userId="S::marisa.silveira@meta.com.br::ea6ab058-5c10-4f6a-8cc1-557734361da0" providerId="AD" clId="Web-{0B113A86-8C4C-0D37-26B3-1D7330B4A253}" dt="2025-10-30T04:11:37.857" v="53" actId="14100"/>
          <ac:spMkLst>
            <pc:docMk/>
            <pc:sldMk cId="2756941455" sldId="262"/>
            <ac:spMk id="12" creationId="{AC7AF57C-E59D-3A14-2848-83A0EFBD962F}"/>
          </ac:spMkLst>
        </pc:spChg>
        <pc:spChg chg="add del">
          <ac:chgData name="Marisa De Camargo Silveira" userId="S::marisa.silveira@meta.com.br::ea6ab058-5c10-4f6a-8cc1-557734361da0" providerId="AD" clId="Web-{0B113A86-8C4C-0D37-26B3-1D7330B4A253}" dt="2025-10-30T04:08:36.476" v="21"/>
          <ac:spMkLst>
            <pc:docMk/>
            <pc:sldMk cId="2756941455" sldId="262"/>
            <ac:spMk id="13" creationId="{AFFC87AC-C919-4FE5-BAC3-39509E001152}"/>
          </ac:spMkLst>
        </pc:spChg>
        <pc:spChg chg="add mod">
          <ac:chgData name="Marisa De Camargo Silveira" userId="S::marisa.silveira@meta.com.br::ea6ab058-5c10-4f6a-8cc1-557734361da0" providerId="AD" clId="Web-{0B113A86-8C4C-0D37-26B3-1D7330B4A253}" dt="2025-10-30T04:13:29.782" v="66" actId="20577"/>
          <ac:spMkLst>
            <pc:docMk/>
            <pc:sldMk cId="2756941455" sldId="262"/>
            <ac:spMk id="14" creationId="{BE5555C2-284C-135E-784C-69A613C29F85}"/>
          </ac:spMkLst>
        </pc:spChg>
        <pc:spChg chg="add del">
          <ac:chgData name="Marisa De Camargo Silveira" userId="S::marisa.silveira@meta.com.br::ea6ab058-5c10-4f6a-8cc1-557734361da0" providerId="AD" clId="Web-{0B113A86-8C4C-0D37-26B3-1D7330B4A253}" dt="2025-10-30T04:08:36.476" v="21"/>
          <ac:spMkLst>
            <pc:docMk/>
            <pc:sldMk cId="2756941455" sldId="262"/>
            <ac:spMk id="15" creationId="{AB5E08C4-8CDD-4623-A5B8-E998C6DEE3B7}"/>
          </ac:spMkLst>
        </pc:spChg>
        <pc:spChg chg="add del">
          <ac:chgData name="Marisa De Camargo Silveira" userId="S::marisa.silveira@meta.com.br::ea6ab058-5c10-4f6a-8cc1-557734361da0" providerId="AD" clId="Web-{0B113A86-8C4C-0D37-26B3-1D7330B4A253}" dt="2025-10-30T04:08:36.476" v="21"/>
          <ac:spMkLst>
            <pc:docMk/>
            <pc:sldMk cId="2756941455" sldId="262"/>
            <ac:spMk id="17" creationId="{15F33878-D502-4FFA-8ACE-F2AECDB2A23F}"/>
          </ac:spMkLst>
        </pc:spChg>
        <pc:spChg chg="add del">
          <ac:chgData name="Marisa De Camargo Silveira" userId="S::marisa.silveira@meta.com.br::ea6ab058-5c10-4f6a-8cc1-557734361da0" providerId="AD" clId="Web-{0B113A86-8C4C-0D37-26B3-1D7330B4A253}" dt="2025-10-30T04:08:44.570" v="23"/>
          <ac:spMkLst>
            <pc:docMk/>
            <pc:sldMk cId="2756941455" sldId="262"/>
            <ac:spMk id="19" creationId="{A8CCCB6D-5162-4AAE-A5E3-3AC55410DBCE}"/>
          </ac:spMkLst>
        </pc:spChg>
        <pc:spChg chg="add del">
          <ac:chgData name="Marisa De Camargo Silveira" userId="S::marisa.silveira@meta.com.br::ea6ab058-5c10-4f6a-8cc1-557734361da0" providerId="AD" clId="Web-{0B113A86-8C4C-0D37-26B3-1D7330B4A253}" dt="2025-10-30T04:08:44.570" v="23"/>
          <ac:spMkLst>
            <pc:docMk/>
            <pc:sldMk cId="2756941455" sldId="262"/>
            <ac:spMk id="20" creationId="{0BCD8C04-CC7B-40EF-82EB-E9821F79BB86}"/>
          </ac:spMkLst>
        </pc:spChg>
        <pc:spChg chg="add del">
          <ac:chgData name="Marisa De Camargo Silveira" userId="S::marisa.silveira@meta.com.br::ea6ab058-5c10-4f6a-8cc1-557734361da0" providerId="AD" clId="Web-{0B113A86-8C4C-0D37-26B3-1D7330B4A253}" dt="2025-10-30T04:08:55.695" v="25"/>
          <ac:spMkLst>
            <pc:docMk/>
            <pc:sldMk cId="2756941455" sldId="262"/>
            <ac:spMk id="22" creationId="{1D50F262-343C-4101-AB3C-9DA1072F7305}"/>
          </ac:spMkLst>
        </pc:spChg>
        <pc:spChg chg="add del">
          <ac:chgData name="Marisa De Camargo Silveira" userId="S::marisa.silveira@meta.com.br::ea6ab058-5c10-4f6a-8cc1-557734361da0" providerId="AD" clId="Web-{0B113A86-8C4C-0D37-26B3-1D7330B4A253}" dt="2025-10-30T04:08:55.695" v="25"/>
          <ac:spMkLst>
            <pc:docMk/>
            <pc:sldMk cId="2756941455" sldId="262"/>
            <ac:spMk id="23" creationId="{6A0924B3-0260-445E-AFD7-9533C0D1B3C9}"/>
          </ac:spMkLst>
        </pc:spChg>
        <pc:spChg chg="add del">
          <ac:chgData name="Marisa De Camargo Silveira" userId="S::marisa.silveira@meta.com.br::ea6ab058-5c10-4f6a-8cc1-557734361da0" providerId="AD" clId="Web-{0B113A86-8C4C-0D37-26B3-1D7330B4A253}" dt="2025-10-30T04:08:55.695" v="25"/>
          <ac:spMkLst>
            <pc:docMk/>
            <pc:sldMk cId="2756941455" sldId="262"/>
            <ac:spMk id="24" creationId="{7C34E8CB-B972-4A94-8469-315C10C2AA93}"/>
          </ac:spMkLst>
        </pc:spChg>
        <pc:spChg chg="add del">
          <ac:chgData name="Marisa De Camargo Silveira" userId="S::marisa.silveira@meta.com.br::ea6ab058-5c10-4f6a-8cc1-557734361da0" providerId="AD" clId="Web-{0B113A86-8C4C-0D37-26B3-1D7330B4A253}" dt="2025-10-30T04:08:55.695" v="25"/>
          <ac:spMkLst>
            <pc:docMk/>
            <pc:sldMk cId="2756941455" sldId="262"/>
            <ac:spMk id="25" creationId="{114A821F-8663-46BA-8CC0-D4C44F639F3A}"/>
          </ac:spMkLst>
        </pc:spChg>
        <pc:spChg chg="add del">
          <ac:chgData name="Marisa De Camargo Silveira" userId="S::marisa.silveira@meta.com.br::ea6ab058-5c10-4f6a-8cc1-557734361da0" providerId="AD" clId="Web-{0B113A86-8C4C-0D37-26B3-1D7330B4A253}" dt="2025-10-30T04:08:55.695" v="25"/>
          <ac:spMkLst>
            <pc:docMk/>
            <pc:sldMk cId="2756941455" sldId="262"/>
            <ac:spMk id="26" creationId="{67EF550F-47CE-4FB2-9DAC-12AD835C833D}"/>
          </ac:spMkLst>
        </pc:spChg>
        <pc:spChg chg="add">
          <ac:chgData name="Marisa De Camargo Silveira" userId="S::marisa.silveira@meta.com.br::ea6ab058-5c10-4f6a-8cc1-557734361da0" providerId="AD" clId="Web-{0B113A86-8C4C-0D37-26B3-1D7330B4A253}" dt="2025-10-30T04:08:55.695" v="25"/>
          <ac:spMkLst>
            <pc:docMk/>
            <pc:sldMk cId="2756941455" sldId="262"/>
            <ac:spMk id="31" creationId="{022BDE4A-8A20-4A69-9C5A-581C82036A4D}"/>
          </ac:spMkLst>
        </pc:spChg>
        <pc:picChg chg="add mod modCrop">
          <ac:chgData name="Marisa De Camargo Silveira" userId="S::marisa.silveira@meta.com.br::ea6ab058-5c10-4f6a-8cc1-557734361da0" providerId="AD" clId="Web-{0B113A86-8C4C-0D37-26B3-1D7330B4A253}" dt="2025-10-30T04:12:37.601" v="54" actId="1076"/>
          <ac:picMkLst>
            <pc:docMk/>
            <pc:sldMk cId="2756941455" sldId="262"/>
            <ac:picMk id="2" creationId="{6060C00F-CDD7-A6C2-B8ED-6C935AF7F233}"/>
          </ac:picMkLst>
        </pc:picChg>
        <pc:picChg chg="add mod ord">
          <ac:chgData name="Marisa De Camargo Silveira" userId="S::marisa.silveira@meta.com.br::ea6ab058-5c10-4f6a-8cc1-557734361da0" providerId="AD" clId="Web-{0B113A86-8C4C-0D37-26B3-1D7330B4A253}" dt="2025-10-30T04:10:49.792" v="36" actId="1076"/>
          <ac:picMkLst>
            <pc:docMk/>
            <pc:sldMk cId="2756941455" sldId="262"/>
            <ac:picMk id="6" creationId="{0F854A9C-8092-AB11-5E9C-E194D544BD12}"/>
          </ac:picMkLst>
        </pc:picChg>
        <pc:picChg chg="add del">
          <ac:chgData name="Marisa De Camargo Silveira" userId="S::marisa.silveira@meta.com.br::ea6ab058-5c10-4f6a-8cc1-557734361da0" providerId="AD" clId="Web-{0B113A86-8C4C-0D37-26B3-1D7330B4A253}" dt="2025-10-30T04:10:44.229" v="35"/>
          <ac:picMkLst>
            <pc:docMk/>
            <pc:sldMk cId="2756941455" sldId="262"/>
            <ac:picMk id="8" creationId="{33310940-F266-5269-105B-19F08F8E4E6C}"/>
          </ac:picMkLst>
        </pc:picChg>
        <pc:picChg chg="add del">
          <ac:chgData name="Marisa De Camargo Silveira" userId="S::marisa.silveira@meta.com.br::ea6ab058-5c10-4f6a-8cc1-557734361da0" providerId="AD" clId="Web-{0B113A86-8C4C-0D37-26B3-1D7330B4A253}" dt="2025-10-30T04:10:58.480" v="38"/>
          <ac:picMkLst>
            <pc:docMk/>
            <pc:sldMk cId="2756941455" sldId="262"/>
            <ac:picMk id="10" creationId="{3D05F6F3-13EE-5823-CC6A-6C2436320E78}"/>
          </ac:picMkLst>
        </pc:picChg>
      </pc:sldChg>
    </pc:docChg>
  </pc:docChgLst>
  <pc:docChgLst>
    <pc:chgData name="Laertes Pereira Junior" userId="S::laertes.pereira@meta.com.br::ddd47728-4f6e-4173-90da-b47aeb7edd84" providerId="AD" clId="Web-{11F17BA8-D66E-BAF8-DDF5-D896F58B89C8}"/>
    <pc:docChg chg="addSld delSld modSld sldOrd">
      <pc:chgData name="Laertes Pereira Junior" userId="S::laertes.pereira@meta.com.br::ddd47728-4f6e-4173-90da-b47aeb7edd84" providerId="AD" clId="Web-{11F17BA8-D66E-BAF8-DDF5-D896F58B89C8}" dt="2025-10-30T17:43:56.129" v="3"/>
      <pc:docMkLst>
        <pc:docMk/>
      </pc:docMkLst>
      <pc:sldChg chg="addSp modSp new del ord addAnim">
        <pc:chgData name="Laertes Pereira Junior" userId="S::laertes.pereira@meta.com.br::ddd47728-4f6e-4173-90da-b47aeb7edd84" providerId="AD" clId="Web-{11F17BA8-D66E-BAF8-DDF5-D896F58B89C8}" dt="2025-10-30T17:43:56.129" v="3"/>
        <pc:sldMkLst>
          <pc:docMk/>
          <pc:sldMk cId="1843386280" sldId="263"/>
        </pc:sldMkLst>
        <pc:picChg chg="add mod">
          <ac:chgData name="Laertes Pereira Junior" userId="S::laertes.pereira@meta.com.br::ddd47728-4f6e-4173-90da-b47aeb7edd84" providerId="AD" clId="Web-{11F17BA8-D66E-BAF8-DDF5-D896F58B89C8}" dt="2025-10-30T17:42:44.518" v="2"/>
          <ac:picMkLst>
            <pc:docMk/>
            <pc:sldMk cId="1843386280" sldId="263"/>
            <ac:picMk id="2" creationId="{CFECDD74-2D6F-AC27-B491-73423922980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B27BE-4298-4A3E-AC78-F6049C2E7D54}" type="datetimeFigureOut">
              <a:t>10/30/2025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95861-6E8F-43C0-9486-0C38CC82DD51}" type="slidenum"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704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70F45A1-68AF-120B-82C1-18E6AAFBB8BF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63500" y="63500"/>
            <a:ext cx="1268413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000">
                <a:solidFill>
                  <a:srgbClr val="FF0000">
                    <a:alpha val="50000"/>
                  </a:srgbClr>
                </a:solidFill>
                <a:latin typeface="Aptos" panose="020B0004020202020204" pitchFamily="34" charset="0"/>
              </a:rPr>
              <a:t>Classificação: Restrito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343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32FF"/>
                </a:solidFill>
                <a:latin typeface="Noto Sans Thai Bold" pitchFamily="34" charset="0"/>
                <a:ea typeface="Noto Sans Thai Bold" pitchFamily="34" charset="-122"/>
                <a:cs typeface="Noto Sans Thai Bold" pitchFamily="34" charset="-120"/>
              </a:rPr>
              <a:t>Agente Autônomos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0338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32FF"/>
                </a:solidFill>
                <a:latin typeface="Noto Sans Thai Bold" pitchFamily="34" charset="0"/>
                <a:ea typeface="Noto Sans Thai Bold" pitchFamily="34" charset="-122"/>
                <a:cs typeface="Noto Sans Thai Bold" pitchFamily="34" charset="-120"/>
              </a:rPr>
              <a:t>Grupo Sigma Ai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90" y="3082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37858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 err="1">
                <a:solidFill>
                  <a:srgbClr val="0032FF"/>
                </a:solidFill>
                <a:latin typeface="Noto Sans Thai Bold"/>
                <a:ea typeface="Noto Sans Thai Bold" pitchFamily="34" charset="-122"/>
                <a:cs typeface="Noto Sans Thai Bold" pitchFamily="34" charset="-120"/>
              </a:rPr>
              <a:t>Validação</a:t>
            </a:r>
            <a:r>
              <a:rPr lang="en-US" sz="4450" b="1" dirty="0">
                <a:solidFill>
                  <a:srgbClr val="0032FF"/>
                </a:solidFill>
                <a:latin typeface="Noto Sans Thai Bold"/>
                <a:ea typeface="Noto Sans Thai Bold" pitchFamily="34" charset="-122"/>
                <a:cs typeface="Noto Sans Thai Bold" pitchFamily="34" charset="-120"/>
              </a:rPr>
              <a:t>, Auditoria e </a:t>
            </a:r>
            <a:r>
              <a:rPr lang="en-US" sz="4450" b="1" dirty="0" err="1">
                <a:solidFill>
                  <a:srgbClr val="0032FF"/>
                </a:solidFill>
                <a:latin typeface="Noto Sans Thai Bold"/>
                <a:ea typeface="Noto Sans Thai Bold" pitchFamily="34" charset="-122"/>
                <a:cs typeface="Noto Sans Thai Bold" pitchFamily="34" charset="-120"/>
              </a:rPr>
              <a:t>Integração</a:t>
            </a:r>
            <a:r>
              <a:rPr lang="en-US" sz="4450" b="1" dirty="0">
                <a:solidFill>
                  <a:srgbClr val="0032FF"/>
                </a:solidFill>
                <a:latin typeface="Noto Sans Thai Bold"/>
                <a:ea typeface="Noto Sans Thai Bold" pitchFamily="34" charset="-122"/>
                <a:cs typeface="Noto Sans Thai Bold" pitchFamily="34" charset="-120"/>
              </a:rPr>
              <a:t> Fiscal</a:t>
            </a:r>
            <a:endParaRPr lang="en-US" sz="4450" dirty="0">
              <a:latin typeface="Noto Sans Thai Bold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554355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Uma solução completa que combina </a:t>
            </a:r>
            <a:r>
              <a:rPr lang="en-US" sz="1750" b="1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Supabase</a:t>
            </a:r>
            <a:r>
              <a:rPr lang="en-US" sz="17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sz="1750" b="1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</a:t>
            </a:r>
            <a:r>
              <a:rPr lang="en-US" sz="17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 </a:t>
            </a:r>
            <a:r>
              <a:rPr lang="en-US" sz="1750" b="1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Lambda</a:t>
            </a:r>
            <a:r>
              <a:rPr lang="en-US" sz="17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automação inteligente de processos fiscais, garantindo conformidade, rastreabilidade e eficiência operacional em escala empresarial.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79507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32FF"/>
                </a:solidFill>
                <a:latin typeface="Noto Sans Thai Bold" pitchFamily="34" charset="0"/>
                <a:ea typeface="Noto Sans Thai Bold" pitchFamily="34" charset="-122"/>
                <a:cs typeface="Noto Sans Thai Bold" pitchFamily="34" charset="-120"/>
              </a:rPr>
              <a:t>Contexto e Ponto de Partida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2168366"/>
            <a:ext cx="472249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32FF"/>
                </a:solidFill>
                <a:latin typeface="Noto Sans Thai Bold" pitchFamily="34" charset="0"/>
                <a:ea typeface="Noto Sans Thai Bold" pitchFamily="34" charset="-122"/>
                <a:cs typeface="Noto Sans Thai Bold" pitchFamily="34" charset="-120"/>
              </a:rPr>
              <a:t>Da Prototipação à Produção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39828" y="282047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Iniciamos com o </a:t>
            </a:r>
            <a:r>
              <a:rPr lang="en-US" sz="1750" b="1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n8n</a:t>
            </a:r>
            <a:r>
              <a:rPr lang="en-US" sz="17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orquestração de fluxos e testes rápidos, permitindo validação ágil dos conceitos e processos fiscais.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3750350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À medida que o volume de dados cresceu exponencialmente, identificamos a necessidade de </a:t>
            </a:r>
            <a:r>
              <a:rPr lang="en-US" sz="1750" dirty="0">
                <a:solidFill>
                  <a:srgbClr val="0143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maior robustez e autonomia</a:t>
            </a:r>
            <a:r>
              <a:rPr lang="en-US" sz="17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lidar com milhares de registros simultaneamente.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39828" y="5043130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Evoluímos para uma arquitetura moderna e escalável, projetada especificamente para atender demandas fiscais complexas e garantir </a:t>
            </a:r>
            <a:r>
              <a:rPr lang="en-US" sz="1750" b="1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alta disponibilidade</a:t>
            </a:r>
            <a:r>
              <a:rPr lang="en-US" sz="17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846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14506"/>
            <a:ext cx="4763214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32FF"/>
                </a:solidFill>
                <a:latin typeface="Noto Sans Thai Bold" pitchFamily="34" charset="0"/>
                <a:ea typeface="Noto Sans Thai Bold" pitchFamily="34" charset="-122"/>
                <a:cs typeface="Noto Sans Thai Bold" pitchFamily="34" charset="-120"/>
              </a:rPr>
              <a:t>Arquitetura Tecnológica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793790" y="3448764"/>
            <a:ext cx="6441996" cy="2073116"/>
          </a:xfrm>
          <a:prstGeom prst="roundRect">
            <a:avLst>
              <a:gd name="adj" fmla="val 3217"/>
            </a:avLst>
          </a:prstGeom>
          <a:solidFill>
            <a:srgbClr val="CCDCFF"/>
          </a:solidFill>
          <a:ln w="7620">
            <a:solidFill>
              <a:srgbClr val="B2C2E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60120" y="3615095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0143D4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1089" y="3746063"/>
            <a:ext cx="214313" cy="2143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0120" y="425005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4040"/>
                </a:solidFill>
                <a:latin typeface="Noto Sans Thai Bold" pitchFamily="34" charset="0"/>
                <a:ea typeface="Noto Sans Thai Bold" pitchFamily="34" charset="-122"/>
                <a:cs typeface="Noto Sans Thai Bold" pitchFamily="34" charset="-120"/>
              </a:rPr>
              <a:t>Supabase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960120" y="4593312"/>
            <a:ext cx="6109335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Banco de dados central PostgreSQL com APIs REST/GraphQL automáticas. Atua como </a:t>
            </a:r>
            <a:r>
              <a:rPr lang="en-US" sz="1250" b="1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gateway seguro</a:t>
            </a:r>
            <a:r>
              <a:rPr lang="en-US" sz="12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todos os dados fiscais, com controle de acesso granular e auditoria nativa.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7394496" y="3448764"/>
            <a:ext cx="6442115" cy="2073116"/>
          </a:xfrm>
          <a:prstGeom prst="roundRect">
            <a:avLst>
              <a:gd name="adj" fmla="val 3217"/>
            </a:avLst>
          </a:prstGeom>
          <a:solidFill>
            <a:srgbClr val="CCDCFF"/>
          </a:solidFill>
          <a:ln w="7620">
            <a:solidFill>
              <a:srgbClr val="B2C2E5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560826" y="3615095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0143D4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91795" y="3746063"/>
            <a:ext cx="214313" cy="21431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60826" y="425005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4040"/>
                </a:solidFill>
                <a:latin typeface="Noto Sans Thai Bold" pitchFamily="34" charset="0"/>
                <a:ea typeface="Noto Sans Thai Bold" pitchFamily="34" charset="-122"/>
                <a:cs typeface="Noto Sans Thai Bold" pitchFamily="34" charset="-120"/>
              </a:rPr>
              <a:t>Python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560826" y="4593312"/>
            <a:ext cx="6109454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Núcleo de </a:t>
            </a:r>
            <a:r>
              <a:rPr lang="en-US" sz="1250" dirty="0">
                <a:solidFill>
                  <a:srgbClr val="0143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validação, auditoria e integração</a:t>
            </a:r>
            <a:r>
              <a:rPr lang="en-US" sz="12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Executa lógica fiscal complexa, aplica regras de negócio e processa grandes volumes de dados com bibliotecas especializadas.</a:t>
            </a:r>
            <a:endParaRPr lang="en-US" sz="1250" dirty="0"/>
          </a:p>
        </p:txBody>
      </p:sp>
      <p:sp>
        <p:nvSpPr>
          <p:cNvPr id="14" name="Shape 9"/>
          <p:cNvSpPr/>
          <p:nvPr/>
        </p:nvSpPr>
        <p:spPr>
          <a:xfrm>
            <a:off x="786169" y="5652848"/>
            <a:ext cx="6441996" cy="1819037"/>
          </a:xfrm>
          <a:prstGeom prst="roundRect">
            <a:avLst>
              <a:gd name="adj" fmla="val 3666"/>
            </a:avLst>
          </a:prstGeom>
          <a:solidFill>
            <a:srgbClr val="CCDCFF"/>
          </a:solidFill>
          <a:ln w="7620">
            <a:solidFill>
              <a:srgbClr val="B2C2E5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960120" y="5846921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0143D4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1089" y="5977890"/>
            <a:ext cx="214313" cy="21431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60120" y="648188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pt-BR" sz="1550" b="1" dirty="0" err="1">
                <a:solidFill>
                  <a:srgbClr val="404040"/>
                </a:solidFill>
                <a:latin typeface="Noto Sans Thai Bold" pitchFamily="34" charset="0"/>
                <a:ea typeface="Noto Sans Thai Bold" pitchFamily="34" charset="-122"/>
              </a:rPr>
              <a:t>Streamlit</a:t>
            </a:r>
            <a:endParaRPr lang="en-US" sz="1550" b="1" dirty="0">
              <a:solidFill>
                <a:srgbClr val="404040"/>
              </a:solidFill>
              <a:latin typeface="Noto Sans Thai Bold" pitchFamily="34" charset="0"/>
              <a:ea typeface="Noto Sans Thai Bold" pitchFamily="34" charset="-122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960120" y="6744457"/>
            <a:ext cx="6059245" cy="543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pt-BR" sz="12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</a:rPr>
              <a:t>Camada de interface entre os dados fiscais e o usuário auditor, validador ou gestor fiscal, que permite visualizar, interagir e validar notas fiscais de forma ágil e visual.</a:t>
            </a:r>
            <a:endParaRPr lang="en-US" sz="1250" dirty="0">
              <a:solidFill>
                <a:srgbClr val="404040"/>
              </a:solidFill>
              <a:latin typeface="Inter" pitchFamily="34" charset="0"/>
              <a:ea typeface="Inter" pitchFamily="34" charset="-122"/>
            </a:endParaRPr>
          </a:p>
        </p:txBody>
      </p:sp>
      <p:sp>
        <p:nvSpPr>
          <p:cNvPr id="19" name="Shape 13"/>
          <p:cNvSpPr/>
          <p:nvPr/>
        </p:nvSpPr>
        <p:spPr>
          <a:xfrm>
            <a:off x="7394496" y="5680591"/>
            <a:ext cx="6442115" cy="1819037"/>
          </a:xfrm>
          <a:prstGeom prst="roundRect">
            <a:avLst>
              <a:gd name="adj" fmla="val 3666"/>
            </a:avLst>
          </a:prstGeom>
          <a:solidFill>
            <a:srgbClr val="CCDCFF"/>
          </a:solidFill>
          <a:ln w="7620">
            <a:solidFill>
              <a:srgbClr val="B2C2E5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560826" y="5846921"/>
            <a:ext cx="476250" cy="476250"/>
          </a:xfrm>
          <a:prstGeom prst="roundRect">
            <a:avLst>
              <a:gd name="adj" fmla="val 19198080"/>
            </a:avLst>
          </a:prstGeom>
          <a:solidFill>
            <a:srgbClr val="0143D4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91795" y="5977890"/>
            <a:ext cx="214313" cy="214312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60826" y="648188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4040"/>
                </a:solidFill>
                <a:latin typeface="Noto Sans Thai Bold" pitchFamily="34" charset="0"/>
                <a:ea typeface="Noto Sans Thai Bold" pitchFamily="34" charset="-122"/>
                <a:cs typeface="Noto Sans Thai Bold" pitchFamily="34" charset="-120"/>
              </a:rPr>
              <a:t>AWS Lambda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7560826" y="6825139"/>
            <a:ext cx="6109454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Execução sob demanda e </a:t>
            </a:r>
            <a:r>
              <a:rPr lang="en-US" sz="1250" dirty="0">
                <a:solidFill>
                  <a:srgbClr val="0143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alta disponibilidade</a:t>
            </a:r>
            <a:r>
              <a:rPr lang="en-US" sz="12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Escalabilidade automática que processa desde dezenas até milhões de registros sem intervenção manual.</a:t>
            </a:r>
            <a:endParaRPr lang="en-US" sz="1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6286"/>
            <a:ext cx="667666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32FF"/>
                </a:solidFill>
                <a:latin typeface="Noto Sans Thai Bold" pitchFamily="34" charset="0"/>
                <a:ea typeface="Noto Sans Thai Bold" pitchFamily="34" charset="-122"/>
                <a:cs typeface="Noto Sans Thai Bold" pitchFamily="34" charset="-120"/>
              </a:rPr>
              <a:t>O Papel do Agente Autônomo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96164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 agente opera de forma </a:t>
            </a:r>
            <a:r>
              <a:rPr lang="en-US" sz="1400" b="1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totalmente autônoma</a:t>
            </a:r>
            <a:r>
              <a:rPr lang="en-US" sz="140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executando três funções críticas integradas que garantem a conformidade fiscal contínua: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90512"/>
            <a:ext cx="907256" cy="13357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82497" y="237196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4040"/>
                </a:solidFill>
                <a:latin typeface="Noto Sans Thai Bold" pitchFamily="34" charset="0"/>
                <a:ea typeface="Noto Sans Thai Bold" pitchFamily="34" charset="-122"/>
                <a:cs typeface="Noto Sans Thai Bold" pitchFamily="34" charset="-120"/>
              </a:rPr>
              <a:t>Validador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882497" y="2764274"/>
            <a:ext cx="1195411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Garante </a:t>
            </a:r>
            <a:r>
              <a:rPr lang="en-US" sz="1400" dirty="0">
                <a:solidFill>
                  <a:srgbClr val="0143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coerência e integridade</a:t>
            </a:r>
            <a:r>
              <a:rPr lang="en-US" sz="140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nos dados fiscais. Verifica formatos, calcula totalizações, valida CNPJs/CPFs e assegura conformidade com especificações do SPED.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526274"/>
            <a:ext cx="907256" cy="13357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82497" y="370772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4040"/>
                </a:solidFill>
                <a:latin typeface="Noto Sans Thai Bold" pitchFamily="34" charset="0"/>
                <a:ea typeface="Noto Sans Thai Bold" pitchFamily="34" charset="-122"/>
                <a:cs typeface="Noto Sans Thai Bold" pitchFamily="34" charset="-120"/>
              </a:rPr>
              <a:t>Auditor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882497" y="4100036"/>
            <a:ext cx="1195411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Identifica </a:t>
            </a:r>
            <a:r>
              <a:rPr lang="en-US" sz="1400" b="1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riscos, anomalias e padrões de inconsistência</a:t>
            </a:r>
            <a:r>
              <a:rPr lang="en-US" sz="140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através de análise estatística e regras fiscais. Gera alertas preventivos e relatórios detalhados para compliance.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862036"/>
            <a:ext cx="907256" cy="13357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82497" y="504348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04040"/>
                </a:solidFill>
                <a:latin typeface="Noto Sans Thai Bold" pitchFamily="34" charset="0"/>
                <a:ea typeface="Noto Sans Thai Bold" pitchFamily="34" charset="-122"/>
                <a:cs typeface="Noto Sans Thai Bold" pitchFamily="34" charset="-120"/>
              </a:rPr>
              <a:t>Integrador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882497" y="5435798"/>
            <a:ext cx="1195411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Corrige discrepâncias automaticamente e </a:t>
            </a:r>
            <a:r>
              <a:rPr lang="en-US" sz="1400" dirty="0">
                <a:solidFill>
                  <a:srgbClr val="0143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envia dados validados</a:t>
            </a:r>
            <a:r>
              <a:rPr lang="en-US" sz="140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sistemas externos. Mantém sincronização com ERP e plataformas governamentais.</a:t>
            </a:r>
            <a:endParaRPr lang="en-US" sz="1400" dirty="0"/>
          </a:p>
        </p:txBody>
      </p:sp>
      <p:sp>
        <p:nvSpPr>
          <p:cNvPr id="13" name="Shape 8"/>
          <p:cNvSpPr/>
          <p:nvPr/>
        </p:nvSpPr>
        <p:spPr>
          <a:xfrm>
            <a:off x="793790" y="6401872"/>
            <a:ext cx="13042821" cy="1061323"/>
          </a:xfrm>
          <a:prstGeom prst="roundRect">
            <a:avLst>
              <a:gd name="adj" fmla="val 7181"/>
            </a:avLst>
          </a:prstGeom>
          <a:solidFill>
            <a:srgbClr val="B3CBFF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241" y="6675596"/>
            <a:ext cx="226814" cy="18145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383506" y="6628686"/>
            <a:ext cx="1227165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Autonomia Operacional:</a:t>
            </a: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 agente analisa contexto, toma decisões baseadas em regras fiscais e executa correções sem necessidade de intervenção humana para casos padrão.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938"/>
            <a:ext cx="4287441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32FF"/>
                </a:solidFill>
                <a:latin typeface="Noto Sans Thai Bold" pitchFamily="34" charset="0"/>
                <a:ea typeface="Noto Sans Thai Bold" pitchFamily="34" charset="-122"/>
                <a:cs typeface="Noto Sans Thai Bold" pitchFamily="34" charset="-120"/>
              </a:rPr>
              <a:t>Benefícios e Inovação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60790"/>
            <a:ext cx="4429363" cy="442936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16416" y="1560790"/>
            <a:ext cx="6327815" cy="1532096"/>
          </a:xfrm>
          <a:prstGeom prst="roundRect">
            <a:avLst>
              <a:gd name="adj" fmla="val 7162"/>
            </a:avLst>
          </a:prstGeom>
          <a:solidFill>
            <a:srgbClr val="FFFFFF"/>
          </a:solidFill>
          <a:ln w="22860">
            <a:solidFill>
              <a:srgbClr val="B2C2E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93556" y="1560790"/>
            <a:ext cx="91440" cy="1532096"/>
          </a:xfrm>
          <a:prstGeom prst="roundRect">
            <a:avLst>
              <a:gd name="adj" fmla="val 72930"/>
            </a:avLst>
          </a:prstGeom>
          <a:solidFill>
            <a:srgbClr val="0143D4"/>
          </a:solidFill>
          <a:ln/>
        </p:spPr>
      </p:sp>
      <p:sp>
        <p:nvSpPr>
          <p:cNvPr id="6" name="Text 3"/>
          <p:cNvSpPr/>
          <p:nvPr/>
        </p:nvSpPr>
        <p:spPr>
          <a:xfrm>
            <a:off x="7766566" y="174236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4040"/>
                </a:solidFill>
                <a:latin typeface="Noto Sans Thai Bold" pitchFamily="34" charset="0"/>
                <a:ea typeface="Noto Sans Thai Bold" pitchFamily="34" charset="-122"/>
                <a:cs typeface="Noto Sans Thai Bold" pitchFamily="34" charset="-120"/>
              </a:rPr>
              <a:t>Escalabilidade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766566" y="2149078"/>
            <a:ext cx="5896094" cy="762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Execução sob demanda em </a:t>
            </a:r>
            <a:r>
              <a:rPr lang="en-US" sz="1250" b="1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AWS Lambda</a:t>
            </a:r>
            <a:r>
              <a:rPr lang="en-US" sz="12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permite processar de centenas a milhões de registros fiscais automaticamente, ajustando recursos conforme necessidade.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7516416" y="3251597"/>
            <a:ext cx="6327815" cy="1278017"/>
          </a:xfrm>
          <a:prstGeom prst="roundRect">
            <a:avLst>
              <a:gd name="adj" fmla="val 8586"/>
            </a:avLst>
          </a:prstGeom>
          <a:solidFill>
            <a:srgbClr val="FFFFFF"/>
          </a:solidFill>
          <a:ln w="22860">
            <a:solidFill>
              <a:srgbClr val="B2C2E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93556" y="3251597"/>
            <a:ext cx="91440" cy="1278017"/>
          </a:xfrm>
          <a:prstGeom prst="roundRect">
            <a:avLst>
              <a:gd name="adj" fmla="val 72930"/>
            </a:avLst>
          </a:prstGeom>
          <a:solidFill>
            <a:srgbClr val="0143D4"/>
          </a:solidFill>
          <a:ln/>
        </p:spPr>
      </p:sp>
      <p:sp>
        <p:nvSpPr>
          <p:cNvPr id="10" name="Text 7"/>
          <p:cNvSpPr/>
          <p:nvPr/>
        </p:nvSpPr>
        <p:spPr>
          <a:xfrm>
            <a:off x="7766566" y="343316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4040"/>
                </a:solidFill>
                <a:latin typeface="Noto Sans Thai Bold" pitchFamily="34" charset="0"/>
                <a:ea typeface="Noto Sans Thai Bold" pitchFamily="34" charset="-122"/>
                <a:cs typeface="Noto Sans Thai Bold" pitchFamily="34" charset="-120"/>
              </a:rPr>
              <a:t>Confiabilidade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766566" y="3839885"/>
            <a:ext cx="5896094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Rastreamento completo via </a:t>
            </a:r>
            <a:r>
              <a:rPr lang="en-US" sz="1250" dirty="0">
                <a:solidFill>
                  <a:srgbClr val="0143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Supabase</a:t>
            </a:r>
            <a:r>
              <a:rPr lang="en-US" sz="12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 histórico imutável de operações, logs detalhados e capacidade de auditoria end-to-end.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7516416" y="4688324"/>
            <a:ext cx="6327815" cy="1278017"/>
          </a:xfrm>
          <a:prstGeom prst="roundRect">
            <a:avLst>
              <a:gd name="adj" fmla="val 8586"/>
            </a:avLst>
          </a:prstGeom>
          <a:solidFill>
            <a:srgbClr val="FFFFFF"/>
          </a:solidFill>
          <a:ln w="22860">
            <a:solidFill>
              <a:srgbClr val="B2C2E5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493556" y="4688324"/>
            <a:ext cx="91440" cy="1278017"/>
          </a:xfrm>
          <a:prstGeom prst="roundRect">
            <a:avLst>
              <a:gd name="adj" fmla="val 72930"/>
            </a:avLst>
          </a:prstGeom>
          <a:solidFill>
            <a:srgbClr val="0143D4"/>
          </a:solidFill>
          <a:ln/>
        </p:spPr>
      </p:sp>
      <p:sp>
        <p:nvSpPr>
          <p:cNvPr id="14" name="Text 11"/>
          <p:cNvSpPr/>
          <p:nvPr/>
        </p:nvSpPr>
        <p:spPr>
          <a:xfrm>
            <a:off x="7766566" y="4869894"/>
            <a:ext cx="229504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4040"/>
                </a:solidFill>
                <a:latin typeface="Noto Sans Thai Bold" pitchFamily="34" charset="0"/>
                <a:ea typeface="Noto Sans Thai Bold" pitchFamily="34" charset="-122"/>
                <a:cs typeface="Noto Sans Thai Bold" pitchFamily="34" charset="-120"/>
              </a:rPr>
              <a:t>Automação Inteligente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7766566" y="5276612"/>
            <a:ext cx="5896094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</a:t>
            </a:r>
            <a:r>
              <a:rPr lang="en-US" sz="12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 lógica fiscal adaptativa que aprende com padrões históricos e ajusta validações conforme mudanças regulatórias.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7516416" y="6125051"/>
            <a:ext cx="6327815" cy="1278017"/>
          </a:xfrm>
          <a:prstGeom prst="roundRect">
            <a:avLst>
              <a:gd name="adj" fmla="val 8586"/>
            </a:avLst>
          </a:prstGeom>
          <a:solidFill>
            <a:srgbClr val="FFFFFF"/>
          </a:solidFill>
          <a:ln w="22860">
            <a:solidFill>
              <a:srgbClr val="B2C2E5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493556" y="6125051"/>
            <a:ext cx="91440" cy="1278017"/>
          </a:xfrm>
          <a:prstGeom prst="roundRect">
            <a:avLst>
              <a:gd name="adj" fmla="val 72930"/>
            </a:avLst>
          </a:prstGeom>
          <a:solidFill>
            <a:srgbClr val="0143D4"/>
          </a:solidFill>
          <a:ln/>
        </p:spPr>
      </p:sp>
      <p:sp>
        <p:nvSpPr>
          <p:cNvPr id="18" name="Text 15"/>
          <p:cNvSpPr/>
          <p:nvPr/>
        </p:nvSpPr>
        <p:spPr>
          <a:xfrm>
            <a:off x="7766566" y="630662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4040"/>
                </a:solidFill>
                <a:latin typeface="Noto Sans Thai Bold" pitchFamily="34" charset="0"/>
                <a:ea typeface="Noto Sans Thai Bold" pitchFamily="34" charset="-122"/>
                <a:cs typeface="Noto Sans Thai Bold" pitchFamily="34" charset="-120"/>
              </a:rPr>
              <a:t>Interface Moderna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7766566" y="6557886"/>
            <a:ext cx="5896094" cy="848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Dashboards com </a:t>
            </a:r>
            <a:r>
              <a:rPr lang="en-US" sz="1250" dirty="0" err="1">
                <a:solidFill>
                  <a:srgbClr val="0143D4"/>
                </a:solidFill>
                <a:latin typeface="Inter" pitchFamily="34" charset="0"/>
                <a:ea typeface="Inter" pitchFamily="34" charset="-122"/>
              </a:rPr>
              <a:t>Streamlit</a:t>
            </a:r>
            <a:r>
              <a:rPr lang="en-US" sz="12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</a:rPr>
              <a:t>, </a:t>
            </a:r>
            <a:r>
              <a:rPr lang="en-US" sz="1250" dirty="0">
                <a:solidFill>
                  <a:srgbClr val="0143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Lambda em tempo real</a:t>
            </a:r>
            <a:r>
              <a:rPr lang="en-US" sz="12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fornecem visibilidade instantânea sobre status de validações, alertas críticos e métricas de conformidade.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73443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32FF"/>
                </a:solidFill>
                <a:latin typeface="Noto Sans Thai Bold" pitchFamily="34" charset="0"/>
                <a:ea typeface="Noto Sans Thai Bold" pitchFamily="34" charset="-122"/>
                <a:cs typeface="Noto Sans Thai Bold" pitchFamily="34" charset="-120"/>
              </a:rPr>
              <a:t>Visão de </a:t>
            </a:r>
            <a:r>
              <a:rPr lang="en-US" sz="3100" b="1" dirty="0">
                <a:solidFill>
                  <a:srgbClr val="0032FF"/>
                </a:solidFill>
                <a:latin typeface="Noto Sans Thai Bold" pitchFamily="34" charset="0"/>
                <a:ea typeface="Noto Sans Thai Bold" pitchFamily="34" charset="-122"/>
              </a:rPr>
              <a:t>Futuro</a:t>
            </a:r>
          </a:p>
        </p:txBody>
      </p:sp>
      <p:sp>
        <p:nvSpPr>
          <p:cNvPr id="4" name="Shape 1"/>
          <p:cNvSpPr/>
          <p:nvPr/>
        </p:nvSpPr>
        <p:spPr>
          <a:xfrm>
            <a:off x="952500" y="1845826"/>
            <a:ext cx="158710" cy="930593"/>
          </a:xfrm>
          <a:prstGeom prst="roundRect">
            <a:avLst>
              <a:gd name="adj" fmla="val 42018"/>
            </a:avLst>
          </a:prstGeom>
          <a:solidFill>
            <a:srgbClr val="CCDCFF"/>
          </a:solidFill>
          <a:ln w="7620">
            <a:solidFill>
              <a:srgbClr val="B2C2E5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93790" y="1741646"/>
            <a:ext cx="476250" cy="476250"/>
          </a:xfrm>
          <a:prstGeom prst="roundRect">
            <a:avLst>
              <a:gd name="adj" fmla="val 96000"/>
            </a:avLst>
          </a:prstGeom>
          <a:solidFill>
            <a:srgbClr val="CCDCFF"/>
          </a:solidFill>
          <a:ln w="7620">
            <a:solidFill>
              <a:srgbClr val="B2C2E5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852" y="1860709"/>
            <a:ext cx="238125" cy="2381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28750" y="1766411"/>
            <a:ext cx="2962156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4040"/>
                </a:solidFill>
                <a:latin typeface="Noto Sans Thai Bold" pitchFamily="34" charset="0"/>
                <a:ea typeface="Noto Sans Thai Bold" pitchFamily="34" charset="-122"/>
                <a:cs typeface="Noto Sans Thai Bold" pitchFamily="34" charset="-120"/>
              </a:rPr>
              <a:t>Modelo Preditivo de Auditoria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428750" y="2109668"/>
            <a:ext cx="692146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Evolução para </a:t>
            </a:r>
            <a:r>
              <a:rPr lang="en-US" sz="1250" b="1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</a:t>
            </a:r>
            <a:r>
              <a:rPr lang="en-US" sz="12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 analisa histórico fiscal e identifica tendências antes que se tornem problemas reais de compliance.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1190625" y="3173373"/>
            <a:ext cx="158710" cy="930593"/>
          </a:xfrm>
          <a:prstGeom prst="roundRect">
            <a:avLst>
              <a:gd name="adj" fmla="val 42018"/>
            </a:avLst>
          </a:prstGeom>
          <a:solidFill>
            <a:srgbClr val="CCDCFF"/>
          </a:solidFill>
          <a:ln w="7620">
            <a:solidFill>
              <a:srgbClr val="B2C2E5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31915" y="3069193"/>
            <a:ext cx="476250" cy="476250"/>
          </a:xfrm>
          <a:prstGeom prst="roundRect">
            <a:avLst>
              <a:gd name="adj" fmla="val 96000"/>
            </a:avLst>
          </a:prstGeom>
          <a:solidFill>
            <a:srgbClr val="CCDCFF"/>
          </a:solidFill>
          <a:ln w="7620">
            <a:solidFill>
              <a:srgbClr val="B2C2E5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0977" y="3188256"/>
            <a:ext cx="238125" cy="23812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666875" y="3093958"/>
            <a:ext cx="218217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4040"/>
                </a:solidFill>
                <a:latin typeface="Noto Sans Thai Bold" pitchFamily="34" charset="0"/>
                <a:ea typeface="Noto Sans Thai Bold" pitchFamily="34" charset="-122"/>
                <a:cs typeface="Noto Sans Thai Bold" pitchFamily="34" charset="-120"/>
              </a:rPr>
              <a:t>Antecipação de Riscos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1666875" y="3437215"/>
            <a:ext cx="6683335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Capacidade de </a:t>
            </a:r>
            <a:r>
              <a:rPr lang="en-US" sz="1250" dirty="0">
                <a:solidFill>
                  <a:srgbClr val="0143D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antecipar riscos e inconsistências futuras</a:t>
            </a:r>
            <a:r>
              <a:rPr lang="en-US" sz="12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através de análise preditiva, simulações e modelagem de cenários fiscais.</a:t>
            </a:r>
            <a:endParaRPr lang="en-US" sz="1250" dirty="0"/>
          </a:p>
        </p:txBody>
      </p:sp>
      <p:sp>
        <p:nvSpPr>
          <p:cNvPr id="14" name="Shape 9"/>
          <p:cNvSpPr/>
          <p:nvPr/>
        </p:nvSpPr>
        <p:spPr>
          <a:xfrm>
            <a:off x="1428750" y="4500920"/>
            <a:ext cx="158710" cy="930593"/>
          </a:xfrm>
          <a:prstGeom prst="roundRect">
            <a:avLst>
              <a:gd name="adj" fmla="val 42018"/>
            </a:avLst>
          </a:prstGeom>
          <a:solidFill>
            <a:srgbClr val="CCDCFF"/>
          </a:solidFill>
          <a:ln w="7620">
            <a:solidFill>
              <a:srgbClr val="B2C2E5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270040" y="4396740"/>
            <a:ext cx="476250" cy="476250"/>
          </a:xfrm>
          <a:prstGeom prst="roundRect">
            <a:avLst>
              <a:gd name="adj" fmla="val 96000"/>
            </a:avLst>
          </a:prstGeom>
          <a:solidFill>
            <a:srgbClr val="CCDCFF"/>
          </a:solidFill>
          <a:ln w="7620">
            <a:solidFill>
              <a:srgbClr val="B2C2E5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89102" y="4515803"/>
            <a:ext cx="238125" cy="23812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905000" y="4421505"/>
            <a:ext cx="256508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404040"/>
                </a:solidFill>
                <a:latin typeface="Noto Sans Thai Bold" pitchFamily="34" charset="0"/>
                <a:ea typeface="Noto Sans Thai Bold" pitchFamily="34" charset="-122"/>
                <a:cs typeface="Noto Sans Thai Bold" pitchFamily="34" charset="-120"/>
              </a:rPr>
              <a:t>Compliance e Governança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1905000" y="4764762"/>
            <a:ext cx="6445210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Fortalecimento contínuo de </a:t>
            </a:r>
            <a:r>
              <a:rPr lang="en-US" sz="1250" b="1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compliance e governança fiscal</a:t>
            </a:r>
            <a:r>
              <a:rPr lang="en-US" sz="12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 documentação automática, trilhas de auditoria e conformidade regulatória proativa.</a:t>
            </a:r>
            <a:endParaRPr lang="en-US" sz="1250" dirty="0"/>
          </a:p>
        </p:txBody>
      </p:sp>
      <p:sp>
        <p:nvSpPr>
          <p:cNvPr id="19" name="Shape 13"/>
          <p:cNvSpPr/>
          <p:nvPr/>
        </p:nvSpPr>
        <p:spPr>
          <a:xfrm>
            <a:off x="793790" y="5689568"/>
            <a:ext cx="7556421" cy="27384"/>
          </a:xfrm>
          <a:prstGeom prst="rect">
            <a:avLst/>
          </a:prstGeom>
          <a:solidFill>
            <a:srgbClr val="404040">
              <a:alpha val="50000"/>
            </a:srgbClr>
          </a:solidFill>
          <a:ln/>
        </p:spPr>
      </p:sp>
      <p:sp>
        <p:nvSpPr>
          <p:cNvPr id="20" name="Text 14"/>
          <p:cNvSpPr/>
          <p:nvPr/>
        </p:nvSpPr>
        <p:spPr>
          <a:xfrm>
            <a:off x="1031915" y="6133624"/>
            <a:ext cx="5795486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32FF"/>
                </a:solidFill>
                <a:latin typeface="Noto Sans Thai Bold" pitchFamily="34" charset="0"/>
                <a:ea typeface="Noto Sans Thai Bold" pitchFamily="34" charset="-122"/>
                <a:cs typeface="Noto Sans Thai Bold" pitchFamily="34" charset="-120"/>
              </a:rPr>
              <a:t>Da automação assistida à </a:t>
            </a:r>
            <a:r>
              <a:rPr lang="en-US" sz="1850" b="1" dirty="0">
                <a:solidFill>
                  <a:srgbClr val="0143D4"/>
                </a:solidFill>
                <a:latin typeface="Noto Sans Thai Bold" pitchFamily="34" charset="0"/>
                <a:ea typeface="Noto Sans Thai Bold" pitchFamily="34" charset="-122"/>
                <a:cs typeface="Noto Sans Thai Bold" pitchFamily="34" charset="-120"/>
              </a:rPr>
              <a:t>inteligência autônoma</a:t>
            </a:r>
            <a:endParaRPr lang="en-US" sz="1850" dirty="0"/>
          </a:p>
        </p:txBody>
      </p:sp>
      <p:sp>
        <p:nvSpPr>
          <p:cNvPr id="21" name="Text 15"/>
          <p:cNvSpPr/>
          <p:nvPr/>
        </p:nvSpPr>
        <p:spPr>
          <a:xfrm>
            <a:off x="1031915" y="6669405"/>
            <a:ext cx="7318296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40404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Transformando processos fiscais de tarefas manuais em operações inteligentes, autônomas e preditivas que protegem o negócio e garantem conformidade total.</a:t>
            </a:r>
            <a:endParaRPr lang="en-US" sz="1250" dirty="0"/>
          </a:p>
        </p:txBody>
      </p:sp>
      <p:sp>
        <p:nvSpPr>
          <p:cNvPr id="22" name="Shape 16"/>
          <p:cNvSpPr/>
          <p:nvPr/>
        </p:nvSpPr>
        <p:spPr>
          <a:xfrm>
            <a:off x="793790" y="5895499"/>
            <a:ext cx="22860" cy="1460659"/>
          </a:xfrm>
          <a:prstGeom prst="rect">
            <a:avLst/>
          </a:prstGeom>
          <a:solidFill>
            <a:srgbClr val="0143D4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0F854A9C-8092-AB11-5E9C-E194D544BD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612" r="-1" b="31640"/>
          <a:stretch>
            <a:fillRect/>
          </a:stretch>
        </p:blipFill>
        <p:spPr>
          <a:xfrm>
            <a:off x="186730" y="97579"/>
            <a:ext cx="6963987" cy="8032730"/>
          </a:xfrm>
          <a:prstGeom prst="rect">
            <a:avLst/>
          </a:prstGeom>
        </p:spPr>
      </p:pic>
      <p:pic>
        <p:nvPicPr>
          <p:cNvPr id="2" name="Imagem 1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6060C00F-CDD7-A6C2-B8ED-6C935AF7F2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18" r="1" b="1"/>
          <a:stretch>
            <a:fillRect/>
          </a:stretch>
        </p:blipFill>
        <p:spPr>
          <a:xfrm>
            <a:off x="7669460" y="1788356"/>
            <a:ext cx="6963988" cy="466842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C7AF57C-E59D-3A14-2848-83A0EFBD962F}"/>
              </a:ext>
            </a:extLst>
          </p:cNvPr>
          <p:cNvSpPr txBox="1"/>
          <p:nvPr/>
        </p:nvSpPr>
        <p:spPr>
          <a:xfrm>
            <a:off x="9351034" y="646981"/>
            <a:ext cx="6021238" cy="8463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100" b="1" dirty="0">
                <a:solidFill>
                  <a:srgbClr val="0032FF"/>
                </a:solidFill>
                <a:latin typeface="Noto Sans Thai Bold"/>
              </a:rPr>
              <a:t>Nossa equipe Sigma Ai</a:t>
            </a:r>
          </a:p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E5555C2-284C-135E-784C-69A613C29F85}"/>
              </a:ext>
            </a:extLst>
          </p:cNvPr>
          <p:cNvSpPr txBox="1"/>
          <p:nvPr/>
        </p:nvSpPr>
        <p:spPr>
          <a:xfrm>
            <a:off x="7677510" y="7082286"/>
            <a:ext cx="5175850" cy="8463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100" b="1" dirty="0">
                <a:solidFill>
                  <a:srgbClr val="0032FF"/>
                </a:solidFill>
                <a:latin typeface="Noto Sans Thai Bold"/>
              </a:rPr>
              <a:t>      </a:t>
            </a:r>
            <a:r>
              <a:rPr lang="en-US" sz="3100" b="1" dirty="0" err="1">
                <a:solidFill>
                  <a:srgbClr val="0032FF"/>
                </a:solidFill>
                <a:latin typeface="Noto Sans Thai Bold"/>
              </a:rPr>
              <a:t>Obrigada</a:t>
            </a:r>
            <a:r>
              <a:rPr lang="en-US" sz="3100" b="1" dirty="0">
                <a:solidFill>
                  <a:srgbClr val="0032FF"/>
                </a:solidFill>
                <a:latin typeface="Noto Sans Thai Bold"/>
              </a:rPr>
              <a:t>!</a:t>
            </a:r>
          </a:p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941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c75ac95-4942-4483-8afc-4a365c859f2d" xsi:nil="true"/>
    <lcf76f155ced4ddcb4097134ff3c332f xmlns="bad9c5a9-2614-4be1-b854-78c24404fd3e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26C9AF13A882A4AB6A0A2526491289C" ma:contentTypeVersion="11" ma:contentTypeDescription="Crie um novo documento." ma:contentTypeScope="" ma:versionID="5f667eeeecc856dde57bdea1a3c1e919">
  <xsd:schema xmlns:xsd="http://www.w3.org/2001/XMLSchema" xmlns:xs="http://www.w3.org/2001/XMLSchema" xmlns:p="http://schemas.microsoft.com/office/2006/metadata/properties" xmlns:ns2="bad9c5a9-2614-4be1-b854-78c24404fd3e" xmlns:ns3="cc75ac95-4942-4483-8afc-4a365c859f2d" targetNamespace="http://schemas.microsoft.com/office/2006/metadata/properties" ma:root="true" ma:fieldsID="49493dccb72d1a35dadf86482770224d" ns2:_="" ns3:_="">
    <xsd:import namespace="bad9c5a9-2614-4be1-b854-78c24404fd3e"/>
    <xsd:import namespace="cc75ac95-4942-4483-8afc-4a365c859f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d9c5a9-2614-4be1-b854-78c24404fd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Marcações de imagem" ma:readOnly="false" ma:fieldId="{5cf76f15-5ced-4ddc-b409-7134ff3c332f}" ma:taxonomyMulti="true" ma:sspId="bb18d876-b614-4fa4-9376-bd093735700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75ac95-4942-4483-8afc-4a365c859f2d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5d2d0d3b-b324-48e2-909e-75f909503a58}" ma:internalName="TaxCatchAll" ma:showField="CatchAllData" ma:web="cc75ac95-4942-4483-8afc-4a365c859f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6E8E6B9-C239-4B86-967E-35B4E655A6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A7E4B5-2029-47AF-8415-536103AE9E31}">
  <ds:schemaRefs>
    <ds:schemaRef ds:uri="http://purl.org/dc/elements/1.1/"/>
    <ds:schemaRef ds:uri="http://schemas.microsoft.com/office/2006/metadata/properties"/>
    <ds:schemaRef ds:uri="cc75ac95-4942-4483-8afc-4a365c859f2d"/>
    <ds:schemaRef ds:uri="http://schemas.microsoft.com/office/2006/documentManagement/types"/>
    <ds:schemaRef ds:uri="http://purl.org/dc/terms/"/>
    <ds:schemaRef ds:uri="bad9c5a9-2614-4be1-b854-78c24404fd3e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A07817A-F241-49F4-ADFF-E8AB2654D9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d9c5a9-2614-4be1-b854-78c24404fd3e"/>
    <ds:schemaRef ds:uri="cc75ac95-4942-4483-8afc-4a365c859f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551</Words>
  <Application>Microsoft Office PowerPoint</Application>
  <PresentationFormat>Custom</PresentationFormat>
  <Paragraphs>51</Paragraphs>
  <Slides>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cp:lastModifiedBy>Marisa De Camargo Silveira</cp:lastModifiedBy>
  <cp:revision>65</cp:revision>
  <dcterms:created xsi:type="dcterms:W3CDTF">2025-10-30T00:09:08Z</dcterms:created>
  <dcterms:modified xsi:type="dcterms:W3CDTF">2025-10-30T18:07:36Z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0x010100F26C9AF13A882A4AB6A0A2526491289C</vt:lpwstr>
  </property>
  <property fmtid="{D5CDD505-2E9C-101B-9397-08002B2CF9AE}" pid="3" name="MSIP_Label_97a01d7b-e820-4c64-b341-549ce04d9d63_Enabled">
    <vt:lpwstr>true</vt:lpwstr>
  </property>
  <property fmtid="{D5CDD505-2E9C-101B-9397-08002B2CF9AE}" pid="4" name="MSIP_Label_97a01d7b-e820-4c64-b341-549ce04d9d63_SetDate">
    <vt:lpwstr>2025-10-30T00:28:19Z</vt:lpwstr>
  </property>
  <property fmtid="{D5CDD505-2E9C-101B-9397-08002B2CF9AE}" pid="5" name="MSIP_Label_97a01d7b-e820-4c64-b341-549ce04d9d63_Method">
    <vt:lpwstr>Standard</vt:lpwstr>
  </property>
  <property fmtid="{D5CDD505-2E9C-101B-9397-08002B2CF9AE}" pid="6" name="MSIP_Label_97a01d7b-e820-4c64-b341-549ce04d9d63_Name">
    <vt:lpwstr>Restrito</vt:lpwstr>
  </property>
  <property fmtid="{D5CDD505-2E9C-101B-9397-08002B2CF9AE}" pid="7" name="MSIP_Label_97a01d7b-e820-4c64-b341-549ce04d9d63_SiteId">
    <vt:lpwstr>b8fd2a17-277e-4917-b79f-eff898370dcb</vt:lpwstr>
  </property>
  <property fmtid="{D5CDD505-2E9C-101B-9397-08002B2CF9AE}" pid="8" name="MSIP_Label_97a01d7b-e820-4c64-b341-549ce04d9d63_ActionId">
    <vt:lpwstr>95feb1db-4bc2-42ff-98c4-be24c366cc1d</vt:lpwstr>
  </property>
  <property fmtid="{D5CDD505-2E9C-101B-9397-08002B2CF9AE}" pid="9" name="MSIP_Label_97a01d7b-e820-4c64-b341-549ce04d9d63_ContentBits">
    <vt:lpwstr>1</vt:lpwstr>
  </property>
  <property fmtid="{D5CDD505-2E9C-101B-9397-08002B2CF9AE}" pid="10" name="MSIP_Label_97a01d7b-e820-4c64-b341-549ce04d9d63_Tag">
    <vt:lpwstr>10, 3, 0, 2</vt:lpwstr>
  </property>
  <property fmtid="{D5CDD505-2E9C-101B-9397-08002B2CF9AE}" pid="11" name="ClassificationContentMarkingHeaderLocations">
    <vt:lpwstr>Office Theme:3</vt:lpwstr>
  </property>
  <property fmtid="{D5CDD505-2E9C-101B-9397-08002B2CF9AE}" pid="12" name="ClassificationContentMarkingHeaderText">
    <vt:lpwstr>Classificação: Restrito</vt:lpwstr>
  </property>
  <property fmtid="{D5CDD505-2E9C-101B-9397-08002B2CF9AE}" pid="13" name="MediaServiceImageTags">
    <vt:lpwstr/>
  </property>
</Properties>
</file>